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7" autoAdjust="0"/>
  </p:normalViewPr>
  <p:slideViewPr>
    <p:cSldViewPr>
      <p:cViewPr>
        <p:scale>
          <a:sx n="82" d="100"/>
          <a:sy n="82" d="100"/>
        </p:scale>
        <p:origin x="-73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D0E26-FE20-4005-B2B3-F15F5BD82A60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DAB8-EF32-46A5-AD20-5B37C4C1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5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flow should be from raw data entered into a Field Version SGSA, transferred to a Coordinator Version, then uploaded to SGS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ahead, fill out survey form headers, copy waypoints to </a:t>
            </a:r>
            <a:r>
              <a:rPr lang="en-US" dirty="0" err="1" smtClean="0"/>
              <a:t>gps</a:t>
            </a:r>
            <a:r>
              <a:rPr lang="en-US" dirty="0" smtClean="0"/>
              <a:t>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5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 Fork Salmon River, NS-26, 1/1/2008 to 12/31/2008, Not surveyed due to wildfires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Almost all of our data is </a:t>
            </a:r>
            <a:r>
              <a:rPr lang="en-US" dirty="0" err="1" smtClean="0"/>
              <a:t>georeferenced</a:t>
            </a:r>
            <a:r>
              <a:rPr lang="en-US" dirty="0" smtClean="0"/>
              <a:t> and very useful navigation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gps</a:t>
            </a:r>
            <a:r>
              <a:rPr lang="en-US" dirty="0" smtClean="0"/>
              <a:t> units to CSV</a:t>
            </a:r>
            <a:r>
              <a:rPr lang="en-US" baseline="0" dirty="0" smtClean="0"/>
              <a:t> and then copy and paste to excel after each 10 day shift for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Reduced opportunities for QAQC due to fewer steps</a:t>
            </a:r>
            <a:r>
              <a:rPr lang="en-US" baseline="0" dirty="0" smtClean="0"/>
              <a:t> and fewer eyes looking it 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field linking SGS to </a:t>
            </a:r>
            <a:r>
              <a:rPr lang="en-US" dirty="0" err="1" smtClean="0"/>
              <a:t>BioSamples</a:t>
            </a:r>
            <a:r>
              <a:rPr lang="en-US" dirty="0" smtClean="0"/>
              <a:t> age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button for AD clip,</a:t>
            </a:r>
            <a:r>
              <a:rPr lang="en-US" baseline="0" dirty="0" smtClean="0"/>
              <a:t> No Marks, and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 and paste PIT codes</a:t>
            </a:r>
            <a:r>
              <a:rPr lang="en-US" baseline="0" dirty="0" smtClean="0"/>
              <a:t> whenever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are surveying</a:t>
            </a:r>
            <a:r>
              <a:rPr lang="en-US" baseline="0" dirty="0" smtClean="0"/>
              <a:t> for carcasses, then you must check the Carcass Count box and indicate number of carcasses observed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surveying</a:t>
            </a:r>
            <a:r>
              <a:rPr lang="en-US" baseline="0" dirty="0" smtClean="0"/>
              <a:t> for redds, then you must check the Redd Count box and indicate number of redds observed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 waypoints</a:t>
            </a:r>
            <a:r>
              <a:rPr lang="en-US" baseline="0" dirty="0" smtClean="0"/>
              <a:t> from CSV or copy and paste from Excel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data collected by others in your area from SGS Reports or SGSA</a:t>
            </a:r>
            <a:r>
              <a:rPr lang="en-US" baseline="0" dirty="0" smtClean="0"/>
              <a:t> Export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DAB8-EF32-46A5-AD20-5B37C4C178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FDF45F-8A4F-4969-B3E5-784922CB355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D03D00-AE54-42E3-9B1C-FA45F914F9D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shandgame.idaho.gov/ifwis/portal/sites/ifwis/files/fisheries/SGS/SGS_Waypoint_Template_20111211.xls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Spawning Ground Survey Database Quality Assurance and Quality Control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Carcass Count field = false but sum of carcass  &gt; </a:t>
            </a:r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Carcass only surveys should have Carcass Count true AND </a:t>
            </a:r>
            <a:r>
              <a:rPr lang="en-US" dirty="0" err="1" smtClean="0"/>
              <a:t>Redd</a:t>
            </a:r>
            <a:r>
              <a:rPr lang="en-US" dirty="0" smtClean="0"/>
              <a:t> Count false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Protocols</a:t>
            </a:r>
          </a:p>
        </p:txBody>
      </p:sp>
    </p:spTree>
    <p:extLst>
      <p:ext uri="{BB962C8B-B14F-4D97-AF65-F5344CB8AC3E}">
        <p14:creationId xmlns:p14="http://schemas.microsoft.com/office/powerpoint/2010/main" val="31392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Redd Count field = false but sum of redds  &gt;0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Protocols</a:t>
            </a:r>
          </a:p>
        </p:txBody>
      </p:sp>
    </p:spTree>
    <p:extLst>
      <p:ext uri="{BB962C8B-B14F-4D97-AF65-F5344CB8AC3E}">
        <p14:creationId xmlns:p14="http://schemas.microsoft.com/office/powerpoint/2010/main" val="67864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recording ALL the samples that were </a:t>
            </a:r>
            <a:r>
              <a:rPr lang="en-US" dirty="0" smtClean="0"/>
              <a:t>taken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Fixed by QAQC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5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entering waypoints even though they were recorded (written on envelopes, but not entered in SGS)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QAQC</a:t>
            </a:r>
          </a:p>
        </p:txBody>
      </p:sp>
    </p:spTree>
    <p:extLst>
      <p:ext uri="{BB962C8B-B14F-4D97-AF65-F5344CB8AC3E}">
        <p14:creationId xmlns:p14="http://schemas.microsoft.com/office/powerpoint/2010/main" val="359292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Missing or double entering carcass or </a:t>
            </a:r>
            <a:r>
              <a:rPr lang="en-US" dirty="0" err="1" smtClean="0"/>
              <a:t>redd</a:t>
            </a:r>
            <a:r>
              <a:rPr lang="en-US" dirty="0" smtClean="0"/>
              <a:t> </a:t>
            </a:r>
            <a:r>
              <a:rPr lang="en-US" dirty="0"/>
              <a:t>count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 smtClean="0"/>
              <a:t>Coordinators </a:t>
            </a:r>
            <a:r>
              <a:rPr lang="en-US" dirty="0"/>
              <a:t>need to </a:t>
            </a:r>
            <a:r>
              <a:rPr lang="en-US" dirty="0" smtClean="0"/>
              <a:t>coordinate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QAQC</a:t>
            </a:r>
          </a:p>
        </p:txBody>
      </p:sp>
      <p:pic>
        <p:nvPicPr>
          <p:cNvPr id="6" name="Picture 3" descr="C:\Users\ebrown\AppData\Local\Microsoft\Windows\Temporary Internet Files\Content.IE5\KYU5WJXY\MC900434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1081087" cy="11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brown\AppData\Local\Microsoft\Windows\Temporary Internet Files\Content.IE5\KYU5WJXY\MC900434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200" y="4495799"/>
            <a:ext cx="1081087" cy="11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0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boundaries should be landmarks like streams or bridges as much as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random points along a stream without a waypoint name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QAQC</a:t>
            </a:r>
          </a:p>
        </p:txBody>
      </p:sp>
      <p:pic>
        <p:nvPicPr>
          <p:cNvPr id="7170" name="Picture 2" descr="C:\Users\ebrown\AppData\Local\Microsoft\Windows\Temporary Internet Files\Content.IE5\9U95AG1H\MC900139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452421" cy="20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 waypoints from typing in Lon </a:t>
            </a:r>
            <a:r>
              <a:rPr lang="en-US" dirty="0" err="1"/>
              <a:t>Lat</a:t>
            </a:r>
            <a:r>
              <a:rPr lang="en-US" dirty="0"/>
              <a:t> values instead of </a:t>
            </a:r>
            <a:r>
              <a:rPr lang="en-US" dirty="0" smtClean="0"/>
              <a:t>Importing or copying/pasting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QAQC</a:t>
            </a:r>
          </a:p>
        </p:txBody>
      </p:sp>
    </p:spTree>
    <p:extLst>
      <p:ext uri="{BB962C8B-B14F-4D97-AF65-F5344CB8AC3E}">
        <p14:creationId xmlns:p14="http://schemas.microsoft.com/office/powerpoint/2010/main" val="56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index redd count was NOT completed, </a:t>
            </a:r>
            <a:r>
              <a:rPr lang="en-US" dirty="0" smtClean="0"/>
              <a:t>then: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“Survey Was Not Taken” box checked</a:t>
            </a:r>
          </a:p>
          <a:p>
            <a:pPr lvl="1"/>
            <a:r>
              <a:rPr lang="en-US" dirty="0" smtClean="0"/>
              <a:t>survey </a:t>
            </a:r>
            <a:r>
              <a:rPr lang="en-US" dirty="0"/>
              <a:t>record should have </a:t>
            </a:r>
            <a:r>
              <a:rPr lang="en-US" dirty="0" smtClean="0"/>
              <a:t>sum </a:t>
            </a:r>
            <a:r>
              <a:rPr lang="en-US" dirty="0"/>
              <a:t>of redds </a:t>
            </a:r>
            <a:r>
              <a:rPr lang="en-US" dirty="0" smtClean="0"/>
              <a:t>Is Null </a:t>
            </a:r>
          </a:p>
          <a:p>
            <a:pPr lvl="1"/>
            <a:r>
              <a:rPr lang="en-US" dirty="0" smtClean="0"/>
              <a:t>Survey </a:t>
            </a:r>
            <a:r>
              <a:rPr lang="en-US" dirty="0"/>
              <a:t>Dates = 1/1/YYYY to </a:t>
            </a:r>
            <a:r>
              <a:rPr lang="en-US" dirty="0" smtClean="0"/>
              <a:t>12/31/YYYY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urvey </a:t>
            </a:r>
            <a:r>
              <a:rPr lang="en-US" dirty="0"/>
              <a:t>Note explaining why it was not done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QAQC</a:t>
            </a:r>
          </a:p>
        </p:txBody>
      </p:sp>
    </p:spTree>
    <p:extLst>
      <p:ext uri="{BB962C8B-B14F-4D97-AF65-F5344CB8AC3E}">
        <p14:creationId xmlns:p14="http://schemas.microsoft.com/office/powerpoint/2010/main" val="107413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Waypoint Data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ebrown\AppData\Local\Microsoft\Windows\Temporary Internet Files\Content.IE5\VV4HFS8L\MP90044244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02" y="2674938"/>
            <a:ext cx="4395534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1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Excel </a:t>
            </a:r>
            <a:r>
              <a:rPr lang="en-US" u="sng" dirty="0">
                <a:hlinkClick r:id="rId3"/>
              </a:rPr>
              <a:t>template</a:t>
            </a:r>
            <a:r>
              <a:rPr lang="en-US" dirty="0"/>
              <a:t> to compile waypoint data throughout the season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Example workbook at end of User Manual</a:t>
            </a:r>
          </a:p>
          <a:p>
            <a:endParaRPr lang="en-US" dirty="0"/>
          </a:p>
          <a:p>
            <a:r>
              <a:rPr lang="en-US" dirty="0" smtClean="0"/>
              <a:t>Excel template off of IFWIS SGS web page as starting point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Waypoint Data</a:t>
            </a:r>
          </a:p>
        </p:txBody>
      </p:sp>
    </p:spTree>
    <p:extLst>
      <p:ext uri="{BB962C8B-B14F-4D97-AF65-F5344CB8AC3E}">
        <p14:creationId xmlns:p14="http://schemas.microsoft.com/office/powerpoint/2010/main" val="11881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protocols and database rules to control the data which we </a:t>
            </a:r>
            <a:r>
              <a:rPr lang="en-US" dirty="0" smtClean="0"/>
              <a:t>enter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pic>
        <p:nvPicPr>
          <p:cNvPr id="4099" name="Picture 3" descr="C:\Users\ebrown\AppData\Local\Microsoft\Windows\Temporary Internet Files\Content.IE5\XDABEJGM\MP9004487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between redds, carcasses, and boundaries in waypoint </a:t>
            </a:r>
            <a:r>
              <a:rPr lang="en-US" dirty="0" smtClean="0"/>
              <a:t>name</a:t>
            </a:r>
          </a:p>
          <a:p>
            <a:endParaRPr lang="en-US" dirty="0"/>
          </a:p>
          <a:p>
            <a:pPr lvl="1"/>
            <a:r>
              <a:rPr lang="en-US" dirty="0" smtClean="0"/>
              <a:t>SF01R001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SF01C001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SF01TOP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Waypoint Data</a:t>
            </a:r>
          </a:p>
        </p:txBody>
      </p:sp>
    </p:spTree>
    <p:extLst>
      <p:ext uri="{BB962C8B-B14F-4D97-AF65-F5344CB8AC3E}">
        <p14:creationId xmlns:p14="http://schemas.microsoft.com/office/powerpoint/2010/main" val="3343873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QAQC </a:t>
            </a:r>
            <a:r>
              <a:rPr lang="en-US" dirty="0" smtClean="0"/>
              <a:t>waypoint data </a:t>
            </a:r>
            <a:r>
              <a:rPr lang="en-US" dirty="0"/>
              <a:t>before entering into SGS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example, was </a:t>
            </a:r>
            <a:r>
              <a:rPr lang="en-US" dirty="0"/>
              <a:t>that redd really in </a:t>
            </a:r>
            <a:r>
              <a:rPr lang="en-US" dirty="0" smtClean="0"/>
              <a:t>Afghanistan?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Waypoint Data</a:t>
            </a:r>
          </a:p>
        </p:txBody>
      </p:sp>
      <p:pic>
        <p:nvPicPr>
          <p:cNvPr id="2052" name="Picture 4" descr="C:\Users\ebrown\AppData\Local\Microsoft\Windows\Temporary Internet Files\Content.IE5\STC0QV45\MC910217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1826971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7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Easily access waypoints for re-use in subsequent years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“Top </a:t>
            </a:r>
            <a:r>
              <a:rPr lang="en-US" dirty="0"/>
              <a:t>of </a:t>
            </a:r>
            <a:r>
              <a:rPr lang="en-US" dirty="0" smtClean="0"/>
              <a:t>Meadow” </a:t>
            </a:r>
            <a:r>
              <a:rPr lang="en-US" dirty="0"/>
              <a:t>the same </a:t>
            </a:r>
            <a:r>
              <a:rPr lang="en-US" dirty="0" smtClean="0"/>
              <a:t>place in 1992 and 2092?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Waypoint Data</a:t>
            </a:r>
          </a:p>
        </p:txBody>
      </p:sp>
    </p:spTree>
    <p:extLst>
      <p:ext uri="{BB962C8B-B14F-4D97-AF65-F5344CB8AC3E}">
        <p14:creationId xmlns:p14="http://schemas.microsoft.com/office/powerpoint/2010/main" val="593818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C:\Users\ebrown\AppData\Local\Microsoft\Windows\Temporary Internet Files\Content.IE5\VV4HFS8L\MP9004229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4676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7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our knowledge and logic to assure the data we enter is complete and </a:t>
            </a:r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pic>
        <p:nvPicPr>
          <p:cNvPr id="5122" name="Picture 2" descr="C:\Users\ebrown\AppData\Local\Microsoft\Windows\Temporary Internet Files\Content.IE5\VV4HFS8L\MC9102163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105025" cy="18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Field Versions and </a:t>
            </a:r>
            <a:r>
              <a:rPr lang="en-US" u="sng" dirty="0"/>
              <a:t>one</a:t>
            </a:r>
            <a:r>
              <a:rPr lang="en-US" dirty="0"/>
              <a:t> Coordinator Version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pic>
        <p:nvPicPr>
          <p:cNvPr id="2051" name="Picture 3" descr="C:\Users\ebrown\AppData\Local\Microsoft\Windows\Temporary Internet Files\Content.IE5\VV4HFS8L\MC90044145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27" y="4269660"/>
            <a:ext cx="761828" cy="7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5" y="4939930"/>
            <a:ext cx="1035970" cy="6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brown\AppData\Local\Microsoft\Windows\Temporary Internet Files\Content.IE5\9U95AG1H\MC9000448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96852"/>
            <a:ext cx="1586484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ebrown\AppData\Local\Microsoft\Windows\Temporary Internet Files\Content.IE5\VV4HFS8L\MC90044145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27" y="5576571"/>
            <a:ext cx="761828" cy="7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 title="QAQC"/>
          <p:cNvCxnSpPr/>
          <p:nvPr/>
        </p:nvCxnSpPr>
        <p:spPr>
          <a:xfrm flipV="1">
            <a:off x="3222155" y="5576571"/>
            <a:ext cx="1066800" cy="4749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title="QAQC"/>
          <p:cNvCxnSpPr/>
          <p:nvPr/>
        </p:nvCxnSpPr>
        <p:spPr>
          <a:xfrm>
            <a:off x="3222155" y="4650574"/>
            <a:ext cx="1066800" cy="505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title="QAQC"/>
          <p:cNvCxnSpPr/>
          <p:nvPr/>
        </p:nvCxnSpPr>
        <p:spPr>
          <a:xfrm>
            <a:off x="5584355" y="5258250"/>
            <a:ext cx="9688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cuments"/>
          <p:cNvSpPr>
            <a:spLocks noEditPoints="1" noChangeArrowheads="1"/>
          </p:cNvSpPr>
          <p:nvPr/>
        </p:nvSpPr>
        <p:spPr bwMode="auto">
          <a:xfrm>
            <a:off x="914400" y="4269660"/>
            <a:ext cx="457200" cy="6590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Documents"/>
          <p:cNvSpPr>
            <a:spLocks noEditPoints="1" noChangeArrowheads="1"/>
          </p:cNvSpPr>
          <p:nvPr/>
        </p:nvSpPr>
        <p:spPr bwMode="auto">
          <a:xfrm>
            <a:off x="914400" y="5484494"/>
            <a:ext cx="457200" cy="6590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 title="QAQC"/>
          <p:cNvCxnSpPr/>
          <p:nvPr/>
        </p:nvCxnSpPr>
        <p:spPr>
          <a:xfrm>
            <a:off x="1676400" y="4599196"/>
            <a:ext cx="78392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 title="QAQC"/>
          <p:cNvCxnSpPr/>
          <p:nvPr/>
        </p:nvCxnSpPr>
        <p:spPr>
          <a:xfrm>
            <a:off x="1676400" y="5814030"/>
            <a:ext cx="78392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Field Versions and one Coordinator Version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pic>
        <p:nvPicPr>
          <p:cNvPr id="5" name="Picture 4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37604"/>
            <a:ext cx="1035970" cy="6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ebrown\AppData\Local\Microsoft\Windows\Temporary Internet Files\Content.IE5\9U95AG1H\MC9000448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45" y="4194526"/>
            <a:ext cx="1586484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 title="QAQC"/>
          <p:cNvCxnSpPr/>
          <p:nvPr/>
        </p:nvCxnSpPr>
        <p:spPr>
          <a:xfrm flipV="1">
            <a:off x="2286000" y="5374245"/>
            <a:ext cx="1066800" cy="4749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title="QAQC"/>
          <p:cNvCxnSpPr/>
          <p:nvPr/>
        </p:nvCxnSpPr>
        <p:spPr>
          <a:xfrm>
            <a:off x="2286000" y="4448248"/>
            <a:ext cx="1066800" cy="505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 title="QAQC"/>
          <p:cNvCxnSpPr/>
          <p:nvPr/>
        </p:nvCxnSpPr>
        <p:spPr>
          <a:xfrm>
            <a:off x="4648200" y="5055924"/>
            <a:ext cx="9688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cuments"/>
          <p:cNvSpPr>
            <a:spLocks noEditPoints="1" noChangeArrowheads="1"/>
          </p:cNvSpPr>
          <p:nvPr/>
        </p:nvSpPr>
        <p:spPr bwMode="auto">
          <a:xfrm>
            <a:off x="1426045" y="4194526"/>
            <a:ext cx="457200" cy="6590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ocuments"/>
          <p:cNvSpPr>
            <a:spLocks noEditPoints="1" noChangeArrowheads="1"/>
          </p:cNvSpPr>
          <p:nvPr/>
        </p:nvSpPr>
        <p:spPr bwMode="auto">
          <a:xfrm>
            <a:off x="1426045" y="5409360"/>
            <a:ext cx="457200" cy="6590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Fixed by Protocols</a:t>
            </a:r>
          </a:p>
          <a:p>
            <a:endParaRPr lang="en-US" dirty="0"/>
          </a:p>
          <a:p>
            <a:r>
              <a:rPr lang="en-US" dirty="0" smtClean="0"/>
              <a:t>Errors Fixed by QAQC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</a:t>
            </a:r>
            <a:r>
              <a:rPr lang="en-US" dirty="0" err="1"/>
              <a:t>BioSample</a:t>
            </a:r>
            <a:r>
              <a:rPr lang="en-US" dirty="0"/>
              <a:t> ID or no </a:t>
            </a:r>
            <a:r>
              <a:rPr lang="en-US" dirty="0" err="1"/>
              <a:t>BioSample</a:t>
            </a:r>
            <a:r>
              <a:rPr lang="en-US" dirty="0"/>
              <a:t> ID entered when a sample was taken for fin ray, DNA or </a:t>
            </a:r>
            <a:r>
              <a:rPr lang="en-US" dirty="0" err="1"/>
              <a:t>otoliths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Errors Fixed By Protocols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entering </a:t>
            </a:r>
            <a:r>
              <a:rPr lang="en-US" dirty="0" smtClean="0"/>
              <a:t>marks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et protocols </a:t>
            </a:r>
            <a:r>
              <a:rPr lang="en-US" dirty="0"/>
              <a:t>to make sure </a:t>
            </a:r>
            <a:r>
              <a:rPr lang="en-US" dirty="0" smtClean="0"/>
              <a:t>you enter either: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arks observed (AD, PIT, CWT, OP, etc.)</a:t>
            </a:r>
          </a:p>
          <a:p>
            <a:pPr lvl="1"/>
            <a:r>
              <a:rPr lang="en-US" dirty="0" smtClean="0"/>
              <a:t>No marks (i.e. wild fish)</a:t>
            </a:r>
          </a:p>
          <a:p>
            <a:pPr lvl="1"/>
            <a:r>
              <a:rPr lang="en-US" dirty="0" smtClean="0"/>
              <a:t>Unknown (e.g. fungus fish, skeleton)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Protocols</a:t>
            </a:r>
          </a:p>
        </p:txBody>
      </p:sp>
    </p:spTree>
    <p:extLst>
      <p:ext uri="{BB962C8B-B14F-4D97-AF65-F5344CB8AC3E}">
        <p14:creationId xmlns:p14="http://schemas.microsoft.com/office/powerpoint/2010/main" val="27124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entering tags and tag </a:t>
            </a:r>
            <a:r>
              <a:rPr lang="en-US" dirty="0" smtClean="0"/>
              <a:t>numbers</a:t>
            </a:r>
          </a:p>
          <a:p>
            <a:endParaRPr lang="en-US" dirty="0"/>
          </a:p>
          <a:p>
            <a:r>
              <a:rPr lang="en-US" dirty="0" smtClean="0"/>
              <a:t>Entering </a:t>
            </a:r>
            <a:r>
              <a:rPr lang="en-US" dirty="0"/>
              <a:t>them incorrectly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Fixed By Protocols</a:t>
            </a:r>
          </a:p>
        </p:txBody>
      </p:sp>
    </p:spTree>
    <p:extLst>
      <p:ext uri="{BB962C8B-B14F-4D97-AF65-F5344CB8AC3E}">
        <p14:creationId xmlns:p14="http://schemas.microsoft.com/office/powerpoint/2010/main" val="40294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</TotalTime>
  <Words>627</Words>
  <Application>Microsoft Office PowerPoint</Application>
  <PresentationFormat>On-screen Show (4:3)</PresentationFormat>
  <Paragraphs>102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Spawning Ground Survey Database Quality Assurance and Quality Control </vt:lpstr>
      <vt:lpstr>Quality Control</vt:lpstr>
      <vt:lpstr>Quality Assurance</vt:lpstr>
      <vt:lpstr>Data Flow</vt:lpstr>
      <vt:lpstr>Data Flow</vt:lpstr>
      <vt:lpstr>Error Control</vt:lpstr>
      <vt:lpstr>Errors Fixed By Protocols </vt:lpstr>
      <vt:lpstr>Errors Fixed By Protocols</vt:lpstr>
      <vt:lpstr>Errors Fixed By Protocols</vt:lpstr>
      <vt:lpstr>Errors Fixed By Protocols</vt:lpstr>
      <vt:lpstr>Errors Fixed By Protocols</vt:lpstr>
      <vt:lpstr>Errors Fixed by QAQC</vt:lpstr>
      <vt:lpstr>Errors Fixed by QAQC</vt:lpstr>
      <vt:lpstr>Errors Fixed by QAQC</vt:lpstr>
      <vt:lpstr>Errors Fixed by QAQC</vt:lpstr>
      <vt:lpstr>Errors Fixed by QAQC</vt:lpstr>
      <vt:lpstr>Errors Fixed by QAQC</vt:lpstr>
      <vt:lpstr>Managing Waypoint Data </vt:lpstr>
      <vt:lpstr>Managing Waypoint Data</vt:lpstr>
      <vt:lpstr>Managing Waypoint Data</vt:lpstr>
      <vt:lpstr>Managing Waypoint Data</vt:lpstr>
      <vt:lpstr>Managing Waypoint Data</vt:lpstr>
      <vt:lpstr>The End</vt:lpstr>
    </vt:vector>
  </TitlesOfParts>
  <Company>Department of 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Spawning Ground Survey Database Quality Assurance and Quality Control</dc:title>
  <dc:creator>Brown,Evan</dc:creator>
  <cp:lastModifiedBy>Brown,Evan</cp:lastModifiedBy>
  <cp:revision>46</cp:revision>
  <dcterms:created xsi:type="dcterms:W3CDTF">2014-04-24T17:52:20Z</dcterms:created>
  <dcterms:modified xsi:type="dcterms:W3CDTF">2014-05-07T16:50:39Z</dcterms:modified>
</cp:coreProperties>
</file>