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65" r:id="rId4"/>
    <p:sldId id="268" r:id="rId5"/>
    <p:sldId id="267" r:id="rId6"/>
    <p:sldId id="269" r:id="rId7"/>
    <p:sldId id="270" r:id="rId8"/>
  </p:sldIdLst>
  <p:sldSz cx="9144000" cy="6858000" type="screen4x3"/>
  <p:notesSz cx="6858000" cy="9144000"/>
  <p:embeddedFontLst>
    <p:embeddedFont>
      <p:font typeface="Segoe Print" pitchFamily="2" charset="0"/>
      <p:regular r:id="rId9"/>
      <p:bold r:id="rId10"/>
    </p:embeddedFont>
    <p:embeddedFont>
      <p:font typeface="Trebuchet MS" pitchFamily="34" charset="0"/>
      <p:regular r:id="rId11"/>
      <p:bold r:id="rId12"/>
      <p:italic r:id="rId13"/>
      <p:boldItalic r:id="rId14"/>
    </p:embeddedFont>
    <p:embeddedFont>
      <p:font typeface="Verdana" pitchFamily="34" charset="0"/>
      <p:regular r:id="rId15"/>
      <p:bold r:id="rId16"/>
      <p:italic r:id="rId17"/>
      <p:boldItalic r:id="rId18"/>
    </p:embeddedFont>
    <p:embeddedFont>
      <p:font typeface="Lucida Sans" pitchFamily="34" charset="0"/>
      <p:regular r:id="rId19"/>
      <p:bold r:id="rId20"/>
      <p:italic r:id="rId21"/>
      <p:boldItalic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FFCC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5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3.fntdata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presProps" Target="presProps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font" Target="fonts/font1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844A-DA32-4578-9877-204EA68BACB2}" type="datetimeFigureOut">
              <a:rPr lang="en-US" smtClean="0"/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5C6A-A3A0-46BF-854A-0A8297C4DC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7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844A-DA32-4578-9877-204EA68BACB2}" type="datetimeFigureOut">
              <a:rPr lang="en-US" smtClean="0"/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5C6A-A3A0-46BF-854A-0A8297C4DC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0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844A-DA32-4578-9877-204EA68BACB2}" type="datetimeFigureOut">
              <a:rPr lang="en-US" smtClean="0"/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5C6A-A3A0-46BF-854A-0A8297C4DC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96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844A-DA32-4578-9877-204EA68BACB2}" type="datetimeFigureOut">
              <a:rPr lang="en-US" smtClean="0"/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5C6A-A3A0-46BF-854A-0A8297C4DC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037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844A-DA32-4578-9877-204EA68BACB2}" type="datetimeFigureOut">
              <a:rPr lang="en-US" smtClean="0"/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5C6A-A3A0-46BF-854A-0A8297C4DC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5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844A-DA32-4578-9877-204EA68BACB2}" type="datetimeFigureOut">
              <a:rPr lang="en-US" smtClean="0"/>
              <a:t>9/18/2013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5C6A-A3A0-46BF-854A-0A8297C4DC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342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844A-DA32-4578-9877-204EA68BACB2}" type="datetimeFigureOut">
              <a:rPr lang="en-US" smtClean="0"/>
              <a:t>9/18/2013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5C6A-A3A0-46BF-854A-0A8297C4DC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00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844A-DA32-4578-9877-204EA68BACB2}" type="datetimeFigureOut">
              <a:rPr lang="en-US" smtClean="0"/>
              <a:t>9/18/2013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5C6A-A3A0-46BF-854A-0A8297C4DC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937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844A-DA32-4578-9877-204EA68BACB2}" type="datetimeFigureOut">
              <a:rPr lang="en-US" smtClean="0"/>
              <a:t>9/18/2013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5C6A-A3A0-46BF-854A-0A8297C4DC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52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844A-DA32-4578-9877-204EA68BACB2}" type="datetimeFigureOut">
              <a:rPr lang="en-US" smtClean="0"/>
              <a:t>9/18/2013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5C6A-A3A0-46BF-854A-0A8297C4DC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9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844A-DA32-4578-9877-204EA68BACB2}" type="datetimeFigureOut">
              <a:rPr lang="en-US" smtClean="0"/>
              <a:t>9/18/2013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5C6A-A3A0-46BF-854A-0A8297C4DC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50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5844A-DA32-4578-9877-204EA68BACB2}" type="datetimeFigureOut">
              <a:rPr lang="en-US" smtClean="0"/>
              <a:t>9/18/2013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C5C6A-A3A0-46BF-854A-0A8297C4DC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379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8" y="831251"/>
            <a:ext cx="4249698" cy="3173821"/>
          </a:xfrm>
          <a:gradFill>
            <a:gsLst>
              <a:gs pos="0">
                <a:srgbClr val="FFC000">
                  <a:alpha val="75000"/>
                </a:srgbClr>
              </a:gs>
              <a:gs pos="84000">
                <a:schemeClr val="bg1"/>
              </a:gs>
              <a:gs pos="17000">
                <a:schemeClr val="bg1"/>
              </a:gs>
              <a:gs pos="100000">
                <a:srgbClr val="FFC000">
                  <a:alpha val="75000"/>
                </a:srgbClr>
              </a:gs>
            </a:gsLst>
            <a:lin ang="5400000" scaled="0"/>
          </a:gradFill>
          <a:ln w="28575">
            <a:solidFill>
              <a:schemeClr val="bg2">
                <a:lumMod val="50000"/>
              </a:schemeClr>
            </a:solidFill>
          </a:ln>
        </p:spPr>
        <p:txBody>
          <a:bodyPr tIns="91440">
            <a:normAutofit/>
          </a:bodyPr>
          <a:lstStyle/>
          <a:p>
            <a:pPr marL="457200"/>
            <a:r>
              <a:rPr lang="en-US" sz="3600" b="1" cap="small" dirty="0" smtClean="0">
                <a:latin typeface="Segoe Print" pitchFamily="2" charset="0"/>
              </a:rPr>
              <a:t>Remove Logo Background in a GIS map</a:t>
            </a:r>
            <a:r>
              <a:rPr lang="en-US" sz="800" b="1" cap="small" dirty="0" smtClean="0">
                <a:latin typeface="Segoe Print" pitchFamily="2" charset="0"/>
              </a:rPr>
              <a:t> </a:t>
            </a:r>
            <a:r>
              <a:rPr lang="en-US" sz="3600" b="1" cap="small" dirty="0" smtClean="0">
                <a:solidFill>
                  <a:schemeClr val="accent6">
                    <a:lumMod val="75000"/>
                  </a:schemeClr>
                </a:solidFill>
                <a:latin typeface="Segoe Print" pitchFamily="2" charset="0"/>
              </a:rPr>
              <a:t>*</a:t>
            </a:r>
            <a:r>
              <a:rPr lang="en-US" b="1" cap="all" dirty="0" smtClean="0">
                <a:solidFill>
                  <a:schemeClr val="accent6">
                    <a:lumMod val="75000"/>
                  </a:schemeClr>
                </a:solidFill>
                <a:latin typeface="Segoe Print" pitchFamily="2" charset="0"/>
              </a:rPr>
              <a:t/>
            </a:r>
            <a:br>
              <a:rPr lang="en-US" b="1" cap="all" dirty="0" smtClean="0">
                <a:solidFill>
                  <a:schemeClr val="accent6">
                    <a:lumMod val="75000"/>
                  </a:schemeClr>
                </a:solidFill>
                <a:latin typeface="Segoe Print" pitchFamily="2" charset="0"/>
              </a:rPr>
            </a:br>
            <a:r>
              <a:rPr lang="en-US" sz="1800" b="1" cap="small" dirty="0" smtClean="0">
                <a:solidFill>
                  <a:srgbClr val="3333FF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A Step-by-Step Guide</a:t>
            </a:r>
            <a:br>
              <a:rPr lang="en-US" sz="1800" b="1" cap="small" dirty="0" smtClean="0">
                <a:solidFill>
                  <a:srgbClr val="3333FF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cap="small" dirty="0" smtClean="0">
                <a:solidFill>
                  <a:srgbClr val="3333FF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(in only 7 slides)</a:t>
            </a:r>
            <a:endParaRPr lang="en-US" sz="1600" cap="small" dirty="0">
              <a:solidFill>
                <a:srgbClr val="3333FF"/>
              </a:solidFill>
              <a:latin typeface="Trebuchet MS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5867" y="343630"/>
            <a:ext cx="4708804" cy="609374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2">
                <a:lumMod val="50000"/>
              </a:schemeClr>
            </a:solidFill>
          </a:ln>
        </p:spPr>
      </p:pic>
      <p:sp>
        <p:nvSpPr>
          <p:cNvPr id="6" name="Oval 5"/>
          <p:cNvSpPr/>
          <p:nvPr/>
        </p:nvSpPr>
        <p:spPr>
          <a:xfrm>
            <a:off x="2140449" y="1131502"/>
            <a:ext cx="716437" cy="774354"/>
          </a:xfrm>
          <a:prstGeom prst="ellipse">
            <a:avLst/>
          </a:prstGeom>
          <a:noFill/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9994" y="4332558"/>
            <a:ext cx="3624254" cy="1709434"/>
          </a:xfrm>
          <a:solidFill>
            <a:schemeClr val="bg1"/>
          </a:solidFill>
          <a:ln w="28575">
            <a:solidFill>
              <a:schemeClr val="bg2">
                <a:lumMod val="50000"/>
              </a:schemeClr>
            </a:solidFill>
          </a:ln>
        </p:spPr>
        <p:txBody>
          <a:bodyPr tIns="0" bIns="0" anchor="ctr" anchorCtr="0">
            <a:normAutofit/>
          </a:bodyPr>
          <a:lstStyle/>
          <a:p>
            <a:r>
              <a:rPr lang="en-US" sz="1800" b="1" dirty="0" smtClean="0">
                <a:solidFill>
                  <a:srgbClr val="3333FF"/>
                </a:solidFill>
                <a:latin typeface="Segoe Print" pitchFamily="2" charset="0"/>
              </a:rPr>
              <a:t>Do </a:t>
            </a:r>
            <a:r>
              <a:rPr lang="en-US" sz="1800" b="1" dirty="0">
                <a:solidFill>
                  <a:srgbClr val="3333FF"/>
                </a:solidFill>
                <a:latin typeface="Segoe Print" pitchFamily="2" charset="0"/>
              </a:rPr>
              <a:t>you </a:t>
            </a:r>
            <a:r>
              <a:rPr lang="en-US" sz="1800" b="1" dirty="0" smtClean="0">
                <a:solidFill>
                  <a:srgbClr val="3333FF"/>
                </a:solidFill>
                <a:latin typeface="Segoe Print" pitchFamily="2" charset="0"/>
              </a:rPr>
              <a:t>want to add a logo but the background shows up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rgbClr val="3333FF"/>
                </a:solidFill>
                <a:latin typeface="Segoe Print" pitchFamily="2" charset="0"/>
              </a:rPr>
              <a:t>on </a:t>
            </a:r>
            <a:r>
              <a:rPr lang="en-US" sz="1800" b="1" dirty="0">
                <a:solidFill>
                  <a:srgbClr val="3333FF"/>
                </a:solidFill>
                <a:latin typeface="Segoe Print" pitchFamily="2" charset="0"/>
              </a:rPr>
              <a:t>your GIS </a:t>
            </a:r>
            <a:r>
              <a:rPr lang="en-US" sz="1800" b="1" dirty="0" smtClean="0">
                <a:solidFill>
                  <a:srgbClr val="3333FF"/>
                </a:solidFill>
                <a:latin typeface="Segoe Print" pitchFamily="2" charset="0"/>
              </a:rPr>
              <a:t>map?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Segoe Print" pitchFamily="2" charset="0"/>
              </a:rPr>
              <a:t>This </a:t>
            </a:r>
            <a:r>
              <a:rPr lang="en-US" sz="1600" dirty="0">
                <a:solidFill>
                  <a:schemeClr val="tx1"/>
                </a:solidFill>
                <a:latin typeface="Segoe Print" pitchFamily="2" charset="0"/>
              </a:rPr>
              <a:t>may be the help you need</a:t>
            </a:r>
            <a:r>
              <a:rPr lang="en-US" sz="1600" dirty="0" smtClean="0">
                <a:solidFill>
                  <a:schemeClr val="tx1"/>
                </a:solidFill>
                <a:latin typeface="Segoe Print" pitchFamily="2" charset="0"/>
              </a:rPr>
              <a:t>.</a:t>
            </a:r>
            <a:endParaRPr lang="en-US" sz="1600" dirty="0">
              <a:solidFill>
                <a:schemeClr val="tx1"/>
              </a:solidFill>
              <a:latin typeface="Segoe Prin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4670" y="6106864"/>
            <a:ext cx="3131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i="1" kern="600" dirty="0" smtClean="0"/>
              <a:t>Designed </a:t>
            </a:r>
            <a:r>
              <a:rPr lang="en-US" sz="700" i="1" kern="600" dirty="0"/>
              <a:t>by Idaho Fish and Wildlife Information </a:t>
            </a:r>
            <a:r>
              <a:rPr lang="en-US" sz="700" i="1" kern="600" dirty="0" smtClean="0"/>
              <a:t>System for IDFG use.</a:t>
            </a:r>
          </a:p>
          <a:p>
            <a:pPr algn="ctr"/>
            <a:r>
              <a:rPr lang="en-US" sz="700" i="1" kern="600" dirty="0" smtClean="0"/>
              <a:t>Methods apply broadly and can be implemented by most GIS users.</a:t>
            </a:r>
            <a:endParaRPr lang="en-US" sz="700" i="1" kern="600" dirty="0"/>
          </a:p>
        </p:txBody>
      </p:sp>
      <p:sp>
        <p:nvSpPr>
          <p:cNvPr id="5" name="Left-Right Arrow 4"/>
          <p:cNvSpPr/>
          <p:nvPr/>
        </p:nvSpPr>
        <p:spPr>
          <a:xfrm rot="3225122">
            <a:off x="1917160" y="3025439"/>
            <a:ext cx="3414168" cy="188044"/>
          </a:xfrm>
          <a:prstGeom prst="leftRightArrow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39506" y="2611183"/>
            <a:ext cx="2090170" cy="55399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en-US" sz="1000" i="1" dirty="0" smtClean="0"/>
              <a:t>Gee, I spent all morning on this map but the background on the logo really looks bad!</a:t>
            </a:r>
            <a:endParaRPr lang="en-US" sz="1000" i="1" dirty="0"/>
          </a:p>
        </p:txBody>
      </p:sp>
      <p:sp>
        <p:nvSpPr>
          <p:cNvPr id="10" name="Rectangle 9"/>
          <p:cNvSpPr/>
          <p:nvPr/>
        </p:nvSpPr>
        <p:spPr>
          <a:xfrm>
            <a:off x="5225837" y="3716151"/>
            <a:ext cx="3288075" cy="400110"/>
          </a:xfrm>
          <a:prstGeom prst="rect">
            <a:avLst/>
          </a:prstGeom>
          <a:gradFill>
            <a:gsLst>
              <a:gs pos="3000">
                <a:schemeClr val="accent3">
                  <a:lumMod val="60000"/>
                  <a:lumOff val="40000"/>
                </a:schemeClr>
              </a:gs>
              <a:gs pos="73000">
                <a:schemeClr val="bg1"/>
              </a:gs>
              <a:gs pos="24000">
                <a:schemeClr val="bg1"/>
              </a:gs>
              <a:gs pos="90000">
                <a:srgbClr val="FFC000">
                  <a:alpha val="75000"/>
                </a:srgb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>
              <a:spcAft>
                <a:spcPts val="500"/>
              </a:spcAft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Segoe Print" pitchFamily="2" charset="0"/>
              </a:rPr>
              <a:t>*</a:t>
            </a:r>
            <a:r>
              <a:rPr lang="en-US" sz="800" b="1" dirty="0" smtClean="0">
                <a:solidFill>
                  <a:schemeClr val="accent6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en-US" sz="1050" i="1" dirty="0" smtClean="0">
                <a:latin typeface="Trebuchet MS" pitchFamily="34" charset="0"/>
              </a:rPr>
              <a:t>The logo must be in .bmp (bitmap) format.</a:t>
            </a:r>
            <a:endParaRPr lang="en-US" sz="1050" i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65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923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Segoe Print" pitchFamily="2" charset="0"/>
              </a:rPr>
              <a:t>In your ArcGIS </a:t>
            </a:r>
            <a:r>
              <a:rPr lang="en-US" sz="2400" b="1" dirty="0">
                <a:latin typeface="Segoe Print" pitchFamily="2" charset="0"/>
              </a:rPr>
              <a:t>map </a:t>
            </a:r>
            <a:r>
              <a:rPr lang="en-US" sz="2400" b="1" dirty="0" smtClean="0">
                <a:latin typeface="Segoe Print" pitchFamily="2" charset="0"/>
              </a:rPr>
              <a:t>project, enable the</a:t>
            </a:r>
            <a:br>
              <a:rPr lang="en-US" sz="2400" b="1" dirty="0" smtClean="0">
                <a:latin typeface="Segoe Print" pitchFamily="2" charset="0"/>
              </a:rPr>
            </a:br>
            <a:r>
              <a:rPr lang="en-US" sz="2400" b="1" dirty="0" smtClean="0">
                <a:latin typeface="Segoe Print" pitchFamily="2" charset="0"/>
              </a:rPr>
              <a:t>Draw toolbar if necessary…</a:t>
            </a:r>
            <a:endParaRPr lang="en-US" sz="2400" b="1" dirty="0">
              <a:latin typeface="Segoe Print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19696" y="1572768"/>
            <a:ext cx="4177043" cy="3538728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2530" y="5346192"/>
            <a:ext cx="6991350" cy="266700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585216" y="3054096"/>
            <a:ext cx="3630168" cy="2419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4000"/>
              </a:lnSpc>
            </a:pPr>
            <a:r>
              <a:rPr lang="en-US" sz="1600" b="1" dirty="0" smtClean="0">
                <a:latin typeface="Segoe Print" pitchFamily="2" charset="0"/>
              </a:rPr>
              <a:t>Right-click near the top of your project and </a:t>
            </a:r>
            <a:r>
              <a:rPr lang="en-US" sz="1600" b="1" dirty="0" smtClean="0">
                <a:latin typeface="Trebuchet MS" pitchFamily="34" charset="0"/>
              </a:rPr>
              <a:t>select</a:t>
            </a:r>
            <a:r>
              <a:rPr lang="en-US" sz="1600" b="1" dirty="0" smtClean="0">
                <a:latin typeface="Lucida Sans" pitchFamily="34" charset="0"/>
              </a:rPr>
              <a:t> </a:t>
            </a:r>
            <a:r>
              <a:rPr lang="en-US" sz="1600" b="1" i="1" dirty="0" smtClean="0">
                <a:latin typeface="Trebuchet MS" pitchFamily="34" charset="0"/>
              </a:rPr>
              <a:t>Draw</a:t>
            </a:r>
            <a:endParaRPr lang="en-US" sz="1600" b="1" dirty="0">
              <a:latin typeface="Trebuchet MS" pitchFamily="34" charset="0"/>
            </a:endParaRPr>
          </a:p>
          <a:p>
            <a:pPr>
              <a:lnSpc>
                <a:spcPct val="114000"/>
              </a:lnSpc>
            </a:pPr>
            <a:r>
              <a:rPr lang="en-US" sz="1600" b="1" dirty="0" smtClean="0">
                <a:latin typeface="Segoe Print" pitchFamily="2" charset="0"/>
              </a:rPr>
              <a:t>from the list of tool options.</a:t>
            </a:r>
          </a:p>
          <a:p>
            <a:endParaRPr lang="en-US" sz="1400" b="1" dirty="0" smtClean="0">
              <a:latin typeface="Lucida Sans" pitchFamily="34" charset="0"/>
            </a:endParaRPr>
          </a:p>
          <a:p>
            <a:endParaRPr lang="en-US" sz="1400" b="1" dirty="0" smtClean="0">
              <a:latin typeface="Lucida Sans" pitchFamily="34" charset="0"/>
            </a:endParaRPr>
          </a:p>
          <a:p>
            <a:endParaRPr lang="en-US" sz="1400" b="1" dirty="0" smtClean="0">
              <a:latin typeface="Lucida Sans" pitchFamily="34" charset="0"/>
            </a:endParaRPr>
          </a:p>
          <a:p>
            <a:endParaRPr lang="en-US" sz="1400" b="1" dirty="0">
              <a:latin typeface="Lucida Sans" pitchFamily="34" charset="0"/>
            </a:endParaRPr>
          </a:p>
          <a:p>
            <a:r>
              <a:rPr lang="en-US" sz="1400" b="1" dirty="0" smtClean="0">
                <a:latin typeface="Segoe Print" pitchFamily="2" charset="0"/>
              </a:rPr>
              <a:t>The</a:t>
            </a:r>
            <a:r>
              <a:rPr lang="en-US" sz="1400" b="1" dirty="0" smtClean="0">
                <a:latin typeface="Lucida Sans" pitchFamily="34" charset="0"/>
              </a:rPr>
              <a:t> </a:t>
            </a:r>
            <a:r>
              <a:rPr lang="en-US" sz="1400" b="1" i="1" dirty="0" smtClean="0">
                <a:latin typeface="Trebuchet MS" pitchFamily="34" charset="0"/>
              </a:rPr>
              <a:t>Draw</a:t>
            </a:r>
            <a:r>
              <a:rPr lang="en-US" sz="1400" b="1" dirty="0" smtClean="0">
                <a:latin typeface="Lucida Sans" pitchFamily="34" charset="0"/>
              </a:rPr>
              <a:t> </a:t>
            </a:r>
            <a:r>
              <a:rPr lang="en-US" sz="1400" b="1" dirty="0" smtClean="0">
                <a:latin typeface="Segoe Print" pitchFamily="2" charset="0"/>
              </a:rPr>
              <a:t>toolbar looks like this:</a:t>
            </a:r>
            <a:endParaRPr lang="en-US" sz="1400" b="1" dirty="0">
              <a:latin typeface="Segoe Print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913632" y="3501008"/>
            <a:ext cx="1774492" cy="216028"/>
          </a:xfrm>
          <a:prstGeom prst="straightConnector1">
            <a:avLst/>
          </a:prstGeom>
          <a:ln w="698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653575" y="5705855"/>
            <a:ext cx="59683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3333FF"/>
                </a:solidFill>
                <a:latin typeface="Segoe Print" pitchFamily="2" charset="0"/>
              </a:rPr>
              <a:t>TIP:  </a:t>
            </a:r>
            <a:r>
              <a:rPr lang="en-US" sz="1000" b="1" dirty="0" smtClean="0">
                <a:latin typeface="Segoe Print" pitchFamily="2" charset="0"/>
              </a:rPr>
              <a:t>Your </a:t>
            </a:r>
            <a:r>
              <a:rPr lang="en-US" sz="1000" b="1" dirty="0">
                <a:latin typeface="Segoe Print" pitchFamily="2" charset="0"/>
              </a:rPr>
              <a:t>toolbar </a:t>
            </a:r>
            <a:r>
              <a:rPr lang="en-US" sz="1000" b="1" dirty="0" smtClean="0">
                <a:latin typeface="Segoe Print" pitchFamily="2" charset="0"/>
              </a:rPr>
              <a:t>may automatically dock below the map window, but it can be moved;</a:t>
            </a:r>
          </a:p>
          <a:p>
            <a:pPr algn="ctr"/>
            <a:r>
              <a:rPr lang="en-US" sz="1000" b="1" dirty="0" smtClean="0">
                <a:latin typeface="Segoe Print" pitchFamily="2" charset="0"/>
              </a:rPr>
              <a:t>click the handle (dots) on the left side and drag to move it out of the way but handy.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9238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4395" y="694944"/>
            <a:ext cx="2026919" cy="2560319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46742" y="237744"/>
            <a:ext cx="5889949" cy="1572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latin typeface="Segoe Print" pitchFamily="2" charset="0"/>
              </a:rPr>
              <a:t>Click on the Graphics menu on the </a:t>
            </a:r>
            <a:r>
              <a:rPr lang="en-US" sz="2400" b="1" i="1" dirty="0" smtClean="0">
                <a:latin typeface="Trebuchet MS" pitchFamily="34" charset="0"/>
              </a:rPr>
              <a:t>Draw</a:t>
            </a:r>
            <a:r>
              <a:rPr lang="en-US" sz="2400" b="1" dirty="0" smtClean="0">
                <a:latin typeface="Segoe Print" pitchFamily="2" charset="0"/>
              </a:rPr>
              <a:t> toolbar; </a:t>
            </a:r>
            <a:r>
              <a:rPr lang="en-US" sz="2400" b="1" dirty="0" smtClean="0">
                <a:latin typeface="Trebuchet MS" pitchFamily="34" charset="0"/>
              </a:rPr>
              <a:t>select </a:t>
            </a:r>
            <a:r>
              <a:rPr lang="en-US" sz="2400" b="1" i="1" dirty="0" smtClean="0">
                <a:latin typeface="Trebuchet MS" pitchFamily="34" charset="0"/>
              </a:rPr>
              <a:t>Marker</a:t>
            </a:r>
            <a:endParaRPr lang="en-US" sz="2400" b="1" i="1" dirty="0">
              <a:latin typeface="Trebuchet MS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931920" y="4788408"/>
            <a:ext cx="3017520" cy="1572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latin typeface="Segoe Print" pitchFamily="2" charset="0"/>
              </a:rPr>
              <a:t>Right-click</a:t>
            </a:r>
          </a:p>
          <a:p>
            <a:pPr algn="l"/>
            <a:r>
              <a:rPr lang="en-US" sz="2400" b="1" dirty="0" smtClean="0">
                <a:latin typeface="Segoe Print" pitchFamily="2" charset="0"/>
              </a:rPr>
              <a:t>on the Marker; </a:t>
            </a:r>
            <a:r>
              <a:rPr lang="en-US" sz="2400" b="1" dirty="0" smtClean="0">
                <a:latin typeface="Trebuchet MS" pitchFamily="34" charset="0"/>
              </a:rPr>
              <a:t>select</a:t>
            </a:r>
            <a:r>
              <a:rPr lang="en-US" sz="2400" b="1" i="1" dirty="0" smtClean="0">
                <a:latin typeface="Trebuchet MS" pitchFamily="34" charset="0"/>
              </a:rPr>
              <a:t> Properties</a:t>
            </a:r>
            <a:endParaRPr lang="en-US" sz="2400" b="1" i="1" dirty="0">
              <a:latin typeface="Trebuchet MS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8672" y="1807463"/>
            <a:ext cx="2495550" cy="4429125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3762755" y="2999230"/>
            <a:ext cx="1988821" cy="16184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4000"/>
              </a:lnSpc>
            </a:pPr>
            <a:r>
              <a:rPr lang="en-US" sz="1600" b="1" dirty="0" smtClean="0">
                <a:latin typeface="Segoe Print" pitchFamily="2" charset="0"/>
              </a:rPr>
              <a:t>Click anywhere in your project</a:t>
            </a:r>
          </a:p>
          <a:p>
            <a:pPr>
              <a:lnSpc>
                <a:spcPct val="114000"/>
              </a:lnSpc>
            </a:pPr>
            <a:r>
              <a:rPr lang="en-US" sz="1600" b="1" dirty="0" smtClean="0">
                <a:latin typeface="Segoe Print" pitchFamily="2" charset="0"/>
              </a:rPr>
              <a:t>(layout view)    to add the    new marker.</a:t>
            </a:r>
            <a:endParaRPr lang="en-US" sz="1600" b="1" i="1" dirty="0">
              <a:latin typeface="Lucida Sans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321808" y="1239012"/>
            <a:ext cx="1024128" cy="1271016"/>
          </a:xfrm>
          <a:prstGeom prst="straightConnector1">
            <a:avLst/>
          </a:prstGeom>
          <a:ln w="698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2496312" y="5157216"/>
            <a:ext cx="1435608" cy="658368"/>
          </a:xfrm>
          <a:prstGeom prst="straightConnector1">
            <a:avLst/>
          </a:prstGeom>
          <a:ln w="698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62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21224" y="1082159"/>
            <a:ext cx="3342132" cy="3004219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66198" y="219456"/>
            <a:ext cx="6202114" cy="1783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latin typeface="Segoe Print" pitchFamily="2" charset="0"/>
              </a:rPr>
              <a:t>In Marker Properties,</a:t>
            </a:r>
          </a:p>
          <a:p>
            <a:pPr algn="l"/>
            <a:r>
              <a:rPr lang="en-US" sz="2400" b="1" dirty="0" smtClean="0">
                <a:latin typeface="Trebuchet MS" pitchFamily="34" charset="0"/>
              </a:rPr>
              <a:t>select </a:t>
            </a:r>
            <a:r>
              <a:rPr lang="en-US" sz="2400" b="1" i="1" dirty="0" smtClean="0">
                <a:latin typeface="Trebuchet MS" pitchFamily="34" charset="0"/>
              </a:rPr>
              <a:t>Change Symbol</a:t>
            </a:r>
            <a:endParaRPr lang="en-US" sz="2400" b="1" i="1" dirty="0">
              <a:latin typeface="Trebuchet MS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750308" y="5458968"/>
            <a:ext cx="3621024" cy="1048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latin typeface="Segoe Print" pitchFamily="2" charset="0"/>
              </a:rPr>
              <a:t>Select </a:t>
            </a:r>
            <a:r>
              <a:rPr lang="en-US" sz="2400" b="1" i="1" dirty="0" smtClean="0">
                <a:latin typeface="Trebuchet MS" pitchFamily="34" charset="0"/>
              </a:rPr>
              <a:t>Edit Symbol.</a:t>
            </a:r>
            <a:endParaRPr lang="en-US" sz="2400" b="1" i="1" dirty="0">
              <a:latin typeface="Trebuchet MS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7497" y="2322576"/>
            <a:ext cx="4084711" cy="3858768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</p:pic>
      <p:sp>
        <p:nvSpPr>
          <p:cNvPr id="9" name="Left-Right Arrow 8"/>
          <p:cNvSpPr/>
          <p:nvPr/>
        </p:nvSpPr>
        <p:spPr>
          <a:xfrm rot="19659092">
            <a:off x="4284111" y="3586738"/>
            <a:ext cx="3018744" cy="179287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0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64465" y="500063"/>
            <a:ext cx="4129870" cy="2821782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91294" y="694944"/>
            <a:ext cx="4053740" cy="1993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4000"/>
              </a:lnSpc>
            </a:pPr>
            <a:r>
              <a:rPr lang="en-US" sz="2400" b="1" dirty="0" smtClean="0">
                <a:latin typeface="Segoe Print" pitchFamily="2" charset="0"/>
              </a:rPr>
              <a:t>In the Symbol</a:t>
            </a:r>
          </a:p>
          <a:p>
            <a:pPr algn="l">
              <a:lnSpc>
                <a:spcPct val="114000"/>
              </a:lnSpc>
            </a:pPr>
            <a:r>
              <a:rPr lang="en-US" sz="2400" b="1" dirty="0" smtClean="0">
                <a:latin typeface="Segoe Print" pitchFamily="2" charset="0"/>
              </a:rPr>
              <a:t>Property Editor,</a:t>
            </a:r>
          </a:p>
          <a:p>
            <a:pPr algn="l">
              <a:lnSpc>
                <a:spcPct val="114000"/>
              </a:lnSpc>
            </a:pPr>
            <a:r>
              <a:rPr lang="en-US" sz="2400" b="1" dirty="0" smtClean="0">
                <a:latin typeface="Trebuchet MS" pitchFamily="34" charset="0"/>
              </a:rPr>
              <a:t>Change</a:t>
            </a:r>
            <a:r>
              <a:rPr lang="en-US" sz="2400" b="1" dirty="0" smtClean="0">
                <a:latin typeface="Lucida Sans" pitchFamily="34" charset="0"/>
              </a:rPr>
              <a:t> </a:t>
            </a:r>
            <a:r>
              <a:rPr lang="en-US" sz="2400" b="1" dirty="0" smtClean="0">
                <a:latin typeface="Segoe Print" pitchFamily="2" charset="0"/>
              </a:rPr>
              <a:t>Type</a:t>
            </a:r>
            <a:r>
              <a:rPr lang="en-US" sz="2400" b="1" dirty="0" smtClean="0">
                <a:latin typeface="Lucida Sans" pitchFamily="34" charset="0"/>
              </a:rPr>
              <a:t> </a:t>
            </a:r>
            <a:r>
              <a:rPr lang="en-US" sz="2400" b="1" dirty="0" smtClean="0">
                <a:latin typeface="Trebuchet MS" pitchFamily="34" charset="0"/>
              </a:rPr>
              <a:t>to</a:t>
            </a:r>
          </a:p>
          <a:p>
            <a:pPr algn="l">
              <a:lnSpc>
                <a:spcPct val="114000"/>
              </a:lnSpc>
            </a:pPr>
            <a:r>
              <a:rPr lang="en-US" sz="2400" b="1" i="1" dirty="0" smtClean="0">
                <a:latin typeface="Trebuchet MS" pitchFamily="34" charset="0"/>
              </a:rPr>
              <a:t>Picture Marker Symbol</a:t>
            </a:r>
            <a:endParaRPr lang="en-US" sz="2400" b="1" i="1" dirty="0">
              <a:latin typeface="Trebuchet MS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929082" y="3794760"/>
            <a:ext cx="2024930" cy="1344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latin typeface="Segoe Print" pitchFamily="2" charset="0"/>
              </a:rPr>
              <a:t>Browse to open your </a:t>
            </a:r>
            <a:r>
              <a:rPr lang="en-US" sz="2400" b="1" i="1" dirty="0" smtClean="0">
                <a:latin typeface="Lucida Sans" pitchFamily="34" charset="0"/>
              </a:rPr>
              <a:t>.bmp logo.</a:t>
            </a:r>
            <a:r>
              <a:rPr lang="en-US" sz="800" b="1" i="1" dirty="0" smtClean="0">
                <a:latin typeface="Lucida Sans" pitchFamily="34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Segoe Print" pitchFamily="2" charset="0"/>
              </a:rPr>
              <a:t>*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Segoe Print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834" y="3146440"/>
            <a:ext cx="4339283" cy="3144632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038345" y="5266944"/>
            <a:ext cx="3557016" cy="1051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Segoe Print" pitchFamily="2" charset="0"/>
              </a:rPr>
              <a:t>*</a:t>
            </a:r>
            <a:r>
              <a:rPr lang="en-US" sz="800" b="1" dirty="0">
                <a:solidFill>
                  <a:schemeClr val="accent6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en-US" sz="1000" b="1" dirty="0" smtClean="0">
                <a:latin typeface="Segoe Print" pitchFamily="2" charset="0"/>
              </a:rPr>
              <a:t>If you are a F&amp;G employee with network access, a .bmp logo can be found here:</a:t>
            </a:r>
          </a:p>
          <a:p>
            <a:r>
              <a:rPr lang="en-US" sz="900" b="1" i="1" dirty="0">
                <a:latin typeface="Trebuchet MS" pitchFamily="34" charset="0"/>
              </a:rPr>
              <a:t>K:\</a:t>
            </a:r>
            <a:r>
              <a:rPr lang="en-US" sz="900" b="1" i="1" dirty="0" smtClean="0">
                <a:latin typeface="Trebuchet MS" pitchFamily="34" charset="0"/>
              </a:rPr>
              <a:t>IFWIS\Logos\IDFGlogo_RGB000BlkBG.bmp</a:t>
            </a:r>
            <a:endParaRPr lang="en-US" sz="900" b="1" i="1" dirty="0">
              <a:latin typeface="Trebuchet MS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328416" y="1005840"/>
            <a:ext cx="2240280" cy="905114"/>
          </a:xfrm>
          <a:prstGeom prst="straightConnector1">
            <a:avLst/>
          </a:prstGeom>
          <a:ln w="508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54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0388" y="500063"/>
            <a:ext cx="4098023" cy="2821782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91294" y="786384"/>
            <a:ext cx="4053740" cy="1993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4000"/>
              </a:lnSpc>
            </a:pPr>
            <a:r>
              <a:rPr lang="en-US" sz="2400" b="1" dirty="0" smtClean="0">
                <a:latin typeface="Segoe Print" pitchFamily="2" charset="0"/>
              </a:rPr>
              <a:t>For Transparent Color,</a:t>
            </a:r>
          </a:p>
          <a:p>
            <a:pPr>
              <a:lnSpc>
                <a:spcPct val="114000"/>
              </a:lnSpc>
            </a:pPr>
            <a:r>
              <a:rPr lang="en-US" sz="2400" b="1" dirty="0" smtClean="0">
                <a:latin typeface="Trebuchet MS" pitchFamily="34" charset="0"/>
              </a:rPr>
              <a:t>Select </a:t>
            </a:r>
            <a:r>
              <a:rPr lang="en-US" sz="2400" b="1" i="1" dirty="0" smtClean="0">
                <a:latin typeface="Trebuchet MS" pitchFamily="34" charset="0"/>
              </a:rPr>
              <a:t>Black</a:t>
            </a:r>
          </a:p>
          <a:p>
            <a:pPr>
              <a:lnSpc>
                <a:spcPct val="114000"/>
              </a:lnSpc>
            </a:pPr>
            <a:r>
              <a:rPr lang="en-US" sz="1600" b="1" dirty="0" smtClean="0">
                <a:latin typeface="Segoe Print" pitchFamily="2" charset="0"/>
              </a:rPr>
              <a:t>(In </a:t>
            </a:r>
            <a:r>
              <a:rPr lang="en-US" sz="1600" b="1" dirty="0" smtClean="0">
                <a:latin typeface="Trebuchet MS" pitchFamily="34" charset="0"/>
              </a:rPr>
              <a:t>More Colors, </a:t>
            </a:r>
            <a:r>
              <a:rPr lang="en-US" sz="1600" b="1" dirty="0" smtClean="0">
                <a:latin typeface="Segoe Print" pitchFamily="2" charset="0"/>
              </a:rPr>
              <a:t>make sure the   color settings = RGB 0/0/0.)</a:t>
            </a:r>
            <a:endParaRPr lang="en-US" sz="1600" b="1" dirty="0">
              <a:latin typeface="Segoe Print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38810" y="5687567"/>
            <a:ext cx="2024930" cy="573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b="1" dirty="0" smtClean="0">
                <a:latin typeface="Trebuchet MS" pitchFamily="34" charset="0"/>
              </a:rPr>
              <a:t>Click </a:t>
            </a:r>
            <a:r>
              <a:rPr lang="en-US" sz="1600" b="1" i="1" dirty="0" smtClean="0">
                <a:latin typeface="Trebuchet MS" pitchFamily="34" charset="0"/>
              </a:rPr>
              <a:t>OK &gt;&gt;&gt; OK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834" y="3222666"/>
            <a:ext cx="4339283" cy="2992180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974336" y="3511281"/>
            <a:ext cx="3858768" cy="1938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4000"/>
              </a:lnSpc>
              <a:spcAft>
                <a:spcPts val="300"/>
              </a:spcAft>
            </a:pPr>
            <a:r>
              <a:rPr lang="en-US" sz="1100" b="1" dirty="0" smtClean="0">
                <a:solidFill>
                  <a:srgbClr val="3333FF"/>
                </a:solidFill>
                <a:latin typeface="Segoe Print" pitchFamily="2" charset="0"/>
              </a:rPr>
              <a:t>TIP:</a:t>
            </a:r>
            <a:r>
              <a:rPr lang="en-US" sz="1100" b="1" dirty="0" smtClean="0">
                <a:latin typeface="Segoe Print" pitchFamily="2" charset="0"/>
              </a:rPr>
              <a:t>  You can use this process for any other logo or graphic; make sure it is created with a background color you will remember (by RGB, HSV, or CMYK); note and save it in .bmp format.</a:t>
            </a:r>
            <a:r>
              <a:rPr lang="en-US" sz="800" b="1" dirty="0" smtClean="0">
                <a:latin typeface="Segoe Print" pitchFamily="2" charset="0"/>
              </a:rPr>
              <a:t> </a:t>
            </a:r>
            <a:r>
              <a:rPr lang="en-US" sz="1100" b="1" dirty="0" smtClean="0">
                <a:solidFill>
                  <a:schemeClr val="accent6">
                    <a:lumMod val="75000"/>
                  </a:schemeClr>
                </a:solidFill>
                <a:latin typeface="Segoe Print" pitchFamily="2" charset="0"/>
              </a:rPr>
              <a:t>*</a:t>
            </a:r>
            <a:endParaRPr lang="en-US" sz="1000" b="1" dirty="0">
              <a:latin typeface="Segoe Print" pitchFamily="2" charset="0"/>
            </a:endParaRPr>
          </a:p>
          <a:p>
            <a:pPr algn="l">
              <a:lnSpc>
                <a:spcPct val="114000"/>
              </a:lnSpc>
              <a:spcAft>
                <a:spcPts val="300"/>
              </a:spcAft>
            </a:pPr>
            <a:r>
              <a:rPr lang="en-US" sz="1100" b="1" dirty="0" smtClean="0">
                <a:latin typeface="Segoe Print" pitchFamily="2" charset="0"/>
              </a:rPr>
              <a:t>Assign a contrasting background color that it NOT a part of the graphic or that part of your graphic will also become transparent with this method.</a:t>
            </a:r>
            <a:r>
              <a:rPr lang="en-US" sz="1100" b="1" dirty="0">
                <a:latin typeface="Segoe Print" pitchFamily="2" charset="0"/>
              </a:rPr>
              <a:t> In this case, </a:t>
            </a:r>
            <a:r>
              <a:rPr lang="en-US" sz="1100" b="1" dirty="0" smtClean="0">
                <a:latin typeface="Segoe Print" pitchFamily="2" charset="0"/>
              </a:rPr>
              <a:t>the background is black (RGB 000).</a:t>
            </a:r>
          </a:p>
          <a:p>
            <a:pPr algn="l">
              <a:lnSpc>
                <a:spcPct val="114000"/>
              </a:lnSpc>
              <a:spcAft>
                <a:spcPts val="300"/>
              </a:spcAft>
            </a:pPr>
            <a:r>
              <a:rPr lang="en-US" sz="1100" b="1" dirty="0" smtClean="0">
                <a:solidFill>
                  <a:schemeClr val="accent6">
                    <a:lumMod val="75000"/>
                  </a:schemeClr>
                </a:solidFill>
                <a:latin typeface="Segoe Print" pitchFamily="2" charset="0"/>
              </a:rPr>
              <a:t>*</a:t>
            </a:r>
            <a:r>
              <a:rPr lang="en-US" sz="800" b="1" dirty="0" smtClean="0">
                <a:solidFill>
                  <a:schemeClr val="accent6">
                    <a:lumMod val="75000"/>
                  </a:schemeClr>
                </a:solidFill>
                <a:latin typeface="Segoe Print" pitchFamily="2" charset="0"/>
              </a:rPr>
              <a:t> </a:t>
            </a:r>
            <a:r>
              <a:rPr lang="en-US" sz="1100" b="1" dirty="0" smtClean="0">
                <a:latin typeface="Segoe Print" pitchFamily="2" charset="0"/>
              </a:rPr>
              <a:t>This will require image editing software like PaintShop Pro or Photoshop (or a designer friend).</a:t>
            </a:r>
            <a:endParaRPr lang="en-US" sz="1100" b="1" dirty="0">
              <a:latin typeface="Segoe Print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639865" y="4203886"/>
            <a:ext cx="716437" cy="999050"/>
          </a:xfrm>
          <a:prstGeom prst="ellipse">
            <a:avLst/>
          </a:prstGeom>
          <a:noFill/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 rot="5400000">
            <a:off x="6830653" y="1724563"/>
            <a:ext cx="466173" cy="999050"/>
          </a:xfrm>
          <a:prstGeom prst="ellipse">
            <a:avLst/>
          </a:prstGeom>
          <a:noFill/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472363" y="2224088"/>
            <a:ext cx="373189" cy="685800"/>
          </a:xfrm>
          <a:prstGeom prst="straightConnector1">
            <a:avLst/>
          </a:prstGeom>
          <a:ln w="444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8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0538" y="1448466"/>
            <a:ext cx="3127274" cy="2821782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08998" y="283464"/>
            <a:ext cx="3495490" cy="1307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4000"/>
              </a:lnSpc>
            </a:pPr>
            <a:r>
              <a:rPr lang="en-US" sz="2400" b="1" dirty="0" smtClean="0">
                <a:latin typeface="Segoe Print" pitchFamily="2" charset="0"/>
              </a:rPr>
              <a:t>Specify logo size</a:t>
            </a:r>
          </a:p>
          <a:p>
            <a:pPr>
              <a:lnSpc>
                <a:spcPct val="114000"/>
              </a:lnSpc>
            </a:pPr>
            <a:r>
              <a:rPr lang="en-US" sz="1600" b="1" dirty="0" smtClean="0">
                <a:latin typeface="Segoe Print" pitchFamily="2" charset="0"/>
              </a:rPr>
              <a:t>(select size you prefer.)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0" y="4547581"/>
            <a:ext cx="2495084" cy="1139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4000"/>
              </a:lnSpc>
            </a:pPr>
            <a:r>
              <a:rPr lang="en-US" sz="1600" b="1" dirty="0" smtClean="0">
                <a:latin typeface="Segoe Print" pitchFamily="2" charset="0"/>
              </a:rPr>
              <a:t>Reposition the logo where you want it,</a:t>
            </a:r>
          </a:p>
          <a:p>
            <a:pPr>
              <a:lnSpc>
                <a:spcPct val="114000"/>
              </a:lnSpc>
            </a:pPr>
            <a:r>
              <a:rPr lang="en-US" sz="1600" b="1" dirty="0" smtClean="0">
                <a:latin typeface="Segoe Print" pitchFamily="2" charset="0"/>
              </a:rPr>
              <a:t>add your final details, </a:t>
            </a:r>
          </a:p>
          <a:p>
            <a:pPr>
              <a:lnSpc>
                <a:spcPct val="114000"/>
              </a:lnSpc>
            </a:pPr>
            <a:r>
              <a:rPr lang="en-US" sz="1600" b="1" dirty="0" smtClean="0">
                <a:latin typeface="Segoe Print" pitchFamily="2" charset="0"/>
              </a:rPr>
              <a:t>and you’re done!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Segoe Print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3110" y="310896"/>
            <a:ext cx="4755295" cy="6153912"/>
          </a:xfrm>
          <a:prstGeom prst="rect">
            <a:avLst/>
          </a:prstGeom>
          <a:ln w="28575">
            <a:solidFill>
              <a:schemeClr val="bg2">
                <a:lumMod val="50000"/>
              </a:schemeClr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438912" y="5952744"/>
            <a:ext cx="337413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800" kern="600" dirty="0" smtClean="0">
                <a:latin typeface="Segoe Print" pitchFamily="2" charset="0"/>
              </a:rPr>
              <a:t>Topic design by Cyndi Coulter with Pam Bond</a:t>
            </a:r>
          </a:p>
          <a:p>
            <a:pPr algn="ctr"/>
            <a:r>
              <a:rPr lang="en-US" sz="800" kern="600" cap="all" dirty="0" smtClean="0">
                <a:latin typeface="Segoe Print" pitchFamily="2" charset="0"/>
              </a:rPr>
              <a:t>Idaho Fish and Wildlife Information System</a:t>
            </a:r>
          </a:p>
          <a:p>
            <a:pPr algn="ctr"/>
            <a:r>
              <a:rPr lang="en-US" sz="800" kern="600" cap="all" dirty="0" smtClean="0">
                <a:latin typeface="Segoe Print" pitchFamily="2" charset="0"/>
              </a:rPr>
              <a:t>Idaho Fish and Game </a:t>
            </a:r>
            <a:r>
              <a:rPr lang="en-US" sz="800" b="1" kern="600" cap="all" spc="-200" dirty="0" smtClean="0">
                <a:solidFill>
                  <a:srgbClr val="3333FF"/>
                </a:solidFill>
                <a:latin typeface="Segoe Print" pitchFamily="2" charset="0"/>
              </a:rPr>
              <a:t>&lt;&gt;</a:t>
            </a:r>
            <a:r>
              <a:rPr lang="en-US" sz="800" b="1" kern="600" cap="all" dirty="0" smtClean="0">
                <a:solidFill>
                  <a:srgbClr val="3333FF"/>
                </a:solidFill>
                <a:latin typeface="Segoe Print" pitchFamily="2" charset="0"/>
              </a:rPr>
              <a:t> </a:t>
            </a:r>
            <a:r>
              <a:rPr lang="en-US" sz="800" kern="600" cap="all" dirty="0" smtClean="0">
                <a:latin typeface="Segoe Print" pitchFamily="2" charset="0"/>
              </a:rPr>
              <a:t>2013</a:t>
            </a:r>
            <a:endParaRPr lang="en-US" sz="800" kern="600" cap="all" dirty="0">
              <a:latin typeface="Segoe Print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 rot="5400000">
            <a:off x="1180838" y="2126746"/>
            <a:ext cx="466173" cy="999050"/>
          </a:xfrm>
          <a:prstGeom prst="ellipse">
            <a:avLst/>
          </a:prstGeom>
          <a:noFill/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51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5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</TotalTime>
  <Words>422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Segoe Print</vt:lpstr>
      <vt:lpstr>Trebuchet MS</vt:lpstr>
      <vt:lpstr>Verdana</vt:lpstr>
      <vt:lpstr>Lucida Sans</vt:lpstr>
      <vt:lpstr>Office Theme</vt:lpstr>
      <vt:lpstr>Remove Logo Background in a GIS map * A Step-by-Step Guide (in only 7 slides)</vt:lpstr>
      <vt:lpstr>In your ArcGIS map project, enable the Draw toolbar if necessary…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Fish and Game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Display points from a table</dc:title>
  <dc:creator>ccoulter</dc:creator>
  <cp:lastModifiedBy>ccoulter</cp:lastModifiedBy>
  <cp:revision>106</cp:revision>
  <dcterms:created xsi:type="dcterms:W3CDTF">2013-06-17T20:29:47Z</dcterms:created>
  <dcterms:modified xsi:type="dcterms:W3CDTF">2013-09-18T20:26:06Z</dcterms:modified>
</cp:coreProperties>
</file>